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F88C-C5A2-484C-A889-906B5E2AD4E1}" type="datetimeFigureOut">
              <a:rPr lang="en-US" smtClean="0"/>
              <a:pPr/>
              <a:t>2/11/2021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5F42-63F1-4116-B50F-5CDE38CC2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347614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Facilities to villagers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906" y="2139702"/>
            <a:ext cx="3595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Myriad Pro Cond" pitchFamily="34" charset="0"/>
              </a:rPr>
              <a:t>Fortnightly free medical camps</a:t>
            </a:r>
          </a:p>
          <a:p>
            <a:endParaRPr lang="en-US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b="1" dirty="0" smtClean="0">
                <a:solidFill>
                  <a:srgbClr val="FF0000"/>
                </a:solidFill>
                <a:latin typeface="Myriad Pro Cond" pitchFamily="34" charset="0"/>
              </a:rPr>
              <a:t>Winter Garments for the needy</a:t>
            </a:r>
          </a:p>
          <a:p>
            <a:endParaRPr lang="en-US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b="1" dirty="0" smtClean="0">
                <a:solidFill>
                  <a:srgbClr val="FF0000"/>
                </a:solidFill>
                <a:latin typeface="Myriad Pro Cond" pitchFamily="34" charset="0"/>
              </a:rPr>
              <a:t>Yoga awareness mission</a:t>
            </a:r>
            <a:endParaRPr lang="en-IN" b="1" dirty="0">
              <a:solidFill>
                <a:srgbClr val="FF0000"/>
              </a:solidFill>
              <a:latin typeface="Myriad Pro Cond" pitchFamily="34" charset="0"/>
            </a:endParaRPr>
          </a:p>
        </p:txBody>
      </p:sp>
      <p:pic>
        <p:nvPicPr>
          <p:cNvPr id="4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211140"/>
            <a:ext cx="209550" cy="190500"/>
          </a:xfrm>
          <a:prstGeom prst="rect">
            <a:avLst/>
          </a:prstGeom>
          <a:noFill/>
        </p:spPr>
      </p:pic>
      <p:pic>
        <p:nvPicPr>
          <p:cNvPr id="5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782644"/>
            <a:ext cx="209550" cy="190500"/>
          </a:xfrm>
          <a:prstGeom prst="rect">
            <a:avLst/>
          </a:prstGeom>
          <a:noFill/>
        </p:spPr>
      </p:pic>
      <p:pic>
        <p:nvPicPr>
          <p:cNvPr id="6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306524"/>
            <a:ext cx="209550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78" y="1334150"/>
            <a:ext cx="372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Empowering Women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037" y="2119968"/>
            <a:ext cx="3272050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Tailoring unit for about </a:t>
            </a:r>
            <a:endParaRPr lang="en-IN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100 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women</a:t>
            </a:r>
          </a:p>
          <a:p>
            <a:endParaRPr lang="en-US" sz="1100" b="1" dirty="0" smtClean="0">
              <a:solidFill>
                <a:schemeClr val="accent6">
                  <a:lumMod val="75000"/>
                </a:schemeClr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Free sewing classes by </a:t>
            </a:r>
            <a:r>
              <a:rPr lang="en-IN" sz="1700" b="1" dirty="0" err="1" smtClean="0">
                <a:solidFill>
                  <a:srgbClr val="FF0000"/>
                </a:solidFill>
                <a:latin typeface="Myriad Pro Cond" pitchFamily="34" charset="0"/>
              </a:rPr>
              <a:t>Usha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 </a:t>
            </a:r>
            <a:endParaRPr lang="en-IN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Sewing 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schools</a:t>
            </a:r>
          </a:p>
          <a:p>
            <a:endParaRPr lang="en-US" sz="12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Hygiene education for girls</a:t>
            </a:r>
          </a:p>
          <a:p>
            <a:endParaRPr lang="en-US" sz="12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Adult Education Program</a:t>
            </a:r>
          </a:p>
        </p:txBody>
      </p:sp>
      <p:pic>
        <p:nvPicPr>
          <p:cNvPr id="2050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178" y="2211710"/>
            <a:ext cx="209550" cy="190500"/>
          </a:xfrm>
          <a:prstGeom prst="rect">
            <a:avLst/>
          </a:prstGeom>
          <a:noFill/>
        </p:spPr>
      </p:pic>
      <p:pic>
        <p:nvPicPr>
          <p:cNvPr id="5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70215"/>
            <a:ext cx="209550" cy="190500"/>
          </a:xfrm>
          <a:prstGeom prst="rect">
            <a:avLst/>
          </a:prstGeom>
          <a:noFill/>
        </p:spPr>
      </p:pic>
      <p:pic>
        <p:nvPicPr>
          <p:cNvPr id="6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59470"/>
            <a:ext cx="209550" cy="190500"/>
          </a:xfrm>
          <a:prstGeom prst="rect">
            <a:avLst/>
          </a:prstGeom>
          <a:noFill/>
        </p:spPr>
      </p:pic>
      <p:pic>
        <p:nvPicPr>
          <p:cNvPr id="7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11910"/>
            <a:ext cx="209550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380" y="594670"/>
            <a:ext cx="3800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6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Training in Handicrafts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393990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Myriad Pro Cond" pitchFamily="34" charset="0"/>
              </a:rPr>
              <a:t>Artisans </a:t>
            </a:r>
            <a:r>
              <a:rPr lang="en-IN" b="1" dirty="0" smtClean="0">
                <a:solidFill>
                  <a:srgbClr val="FF0000"/>
                </a:solidFill>
                <a:latin typeface="Myriad Pro Cond" pitchFamily="34" charset="0"/>
              </a:rPr>
              <a:t>in </a:t>
            </a:r>
            <a:r>
              <a:rPr lang="en-IN" b="1" dirty="0" smtClean="0">
                <a:solidFill>
                  <a:srgbClr val="FF0000"/>
                </a:solidFill>
                <a:latin typeface="Myriad Pro Cond" pitchFamily="34" charset="0"/>
              </a:rPr>
              <a:t>full swing</a:t>
            </a:r>
            <a:endParaRPr lang="en-IN" b="1" dirty="0">
              <a:solidFill>
                <a:srgbClr val="FF000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14295"/>
            <a:ext cx="3690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Creativity at their best</a:t>
            </a:r>
            <a:endParaRPr lang="en-IN" sz="26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1923678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Cultural Events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71550"/>
            <a:ext cx="3660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Thank You</a:t>
            </a:r>
            <a:endParaRPr lang="en-IN" sz="54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7" y="1923678"/>
            <a:ext cx="75608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00" b="1" dirty="0" smtClean="0">
                <a:solidFill>
                  <a:srgbClr val="FF0000"/>
                </a:solidFill>
                <a:latin typeface="Myriad Pro Cond" pitchFamily="34" charset="0"/>
              </a:rPr>
              <a:t>The road ahead may be long for the tribal children.</a:t>
            </a:r>
          </a:p>
          <a:p>
            <a:pPr algn="ctr"/>
            <a:r>
              <a:rPr lang="en-IN" sz="2300" b="1" dirty="0" smtClean="0">
                <a:solidFill>
                  <a:srgbClr val="FF0000"/>
                </a:solidFill>
                <a:latin typeface="Myriad Pro Cond" pitchFamily="34" charset="0"/>
              </a:rPr>
              <a:t>You can help to enable, educate and empower them.</a:t>
            </a:r>
          </a:p>
          <a:p>
            <a:pPr algn="ctr"/>
            <a:endParaRPr lang="en-IN" sz="14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pPr algn="ctr"/>
            <a:r>
              <a:rPr lang="en-IN" sz="2300" b="1" dirty="0" smtClean="0">
                <a:solidFill>
                  <a:srgbClr val="00B050"/>
                </a:solidFill>
                <a:latin typeface="Myriad Pro Cond" pitchFamily="34" charset="0"/>
              </a:rPr>
              <a:t>Support Tribal School Project</a:t>
            </a:r>
            <a:endParaRPr lang="en-IN" sz="2300" b="1" dirty="0">
              <a:solidFill>
                <a:srgbClr val="00B05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453" y="1142990"/>
            <a:ext cx="3022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Year of Inception 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1999</a:t>
            </a:r>
          </a:p>
          <a:p>
            <a:pPr algn="r"/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Children passed out 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4550</a:t>
            </a:r>
            <a:endParaRPr lang="en-IN" sz="2000" dirty="0">
              <a:solidFill>
                <a:schemeClr val="accent2">
                  <a:lumMod val="7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1071552"/>
            <a:ext cx="444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2400" b="1" dirty="0" smtClean="0">
                <a:latin typeface="Myriad Pro" pitchFamily="34" charset="0"/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Ninteen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 free schools located in</a:t>
            </a:r>
          </a:p>
          <a:p>
            <a:pPr algn="r"/>
            <a:r>
              <a:rPr lang="en-IN" sz="2400" b="1" dirty="0" err="1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Jharkhand</a:t>
            </a:r>
            <a:r>
              <a:rPr lang="en-IN" sz="2400" b="1" dirty="0" smtClean="0">
                <a:latin typeface="Myriad Pro" pitchFamily="34" charset="0"/>
              </a:rPr>
              <a:t>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and</a:t>
            </a:r>
            <a:r>
              <a:rPr lang="en-IN" sz="2400" b="1" dirty="0" smtClean="0">
                <a:latin typeface="Myriad Pro" pitchFamily="34" charset="0"/>
              </a:rPr>
              <a:t>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West Bengal</a:t>
            </a:r>
            <a:endParaRPr lang="en-IN" sz="2400" b="1" dirty="0">
              <a:solidFill>
                <a:schemeClr val="accent2">
                  <a:lumMod val="7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211710"/>
            <a:ext cx="2286016" cy="57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Bore wells and Solar powered water storage systems</a:t>
            </a:r>
            <a:endParaRPr lang="en-IN" sz="15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214824"/>
            <a:ext cx="2082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School gardens</a:t>
            </a:r>
          </a:p>
          <a:p>
            <a:pPr algn="ctr"/>
            <a:r>
              <a:rPr lang="en-IN" sz="1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during the season</a:t>
            </a:r>
            <a:endParaRPr lang="en-IN" sz="15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6784" y="555526"/>
            <a:ext cx="28917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Un-interrupted Solar </a:t>
            </a:r>
          </a:p>
          <a:p>
            <a:pPr algn="ctr"/>
            <a:r>
              <a:rPr lang="en-IN" sz="1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Power for multimedia and digital classes</a:t>
            </a:r>
            <a:endParaRPr lang="en-IN" sz="15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1960" y="2139702"/>
            <a:ext cx="1665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Technical </a:t>
            </a:r>
          </a:p>
          <a:p>
            <a:pPr algn="ctr"/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Training</a:t>
            </a:r>
            <a:endParaRPr lang="en-IN" sz="24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518" y="1220293"/>
            <a:ext cx="24833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Environmental</a:t>
            </a:r>
          </a:p>
          <a:p>
            <a:r>
              <a:rPr lang="en-IN" sz="25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Sustainability</a:t>
            </a:r>
            <a:endParaRPr lang="en-IN" sz="25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787774"/>
            <a:ext cx="228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Myriad Pro Cond" pitchFamily="34" charset="0"/>
              </a:rPr>
              <a:t>Organic </a:t>
            </a:r>
            <a:r>
              <a:rPr lang="en-IN" sz="2000" b="1" dirty="0" smtClean="0">
                <a:solidFill>
                  <a:srgbClr val="FF0000"/>
                </a:solidFill>
                <a:latin typeface="Myriad Pro Cond" pitchFamily="34" charset="0"/>
              </a:rPr>
              <a:t>Farming</a:t>
            </a:r>
            <a:endParaRPr lang="en-IN" sz="2000" b="1" dirty="0">
              <a:solidFill>
                <a:srgbClr val="FF000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428610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Breathing life into Education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261" y="3929072"/>
            <a:ext cx="4094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rgbClr val="FF0000"/>
                </a:solidFill>
                <a:latin typeface="Myriad Pro Cond" pitchFamily="34" charset="0"/>
              </a:rPr>
              <a:t>Robotics programming as an</a:t>
            </a:r>
          </a:p>
          <a:p>
            <a:pPr algn="ctr"/>
            <a:r>
              <a:rPr lang="en-IN" sz="2200" b="1" dirty="0" smtClean="0">
                <a:solidFill>
                  <a:srgbClr val="FF0000"/>
                </a:solidFill>
                <a:latin typeface="Myriad Pro Cond" pitchFamily="34" charset="0"/>
              </a:rPr>
              <a:t>extra-curricular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915566"/>
            <a:ext cx="5055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err="1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Swatchata</a:t>
            </a:r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 </a:t>
            </a:r>
            <a:r>
              <a:rPr lang="en-IN" sz="2800" b="1" dirty="0" err="1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Aviyan</a:t>
            </a:r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 at villages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771550"/>
            <a:ext cx="301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Myriad Pro Cond" pitchFamily="34" charset="0"/>
              </a:rPr>
              <a:t>Yoga and Sports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000246"/>
            <a:ext cx="385874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Yoga, Meditation and 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counselling </a:t>
            </a: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sessions</a:t>
            </a:r>
            <a:endParaRPr lang="en-IN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endParaRPr lang="en-US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Football coaching</a:t>
            </a:r>
          </a:p>
          <a:p>
            <a:endParaRPr lang="en-US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Archery 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training</a:t>
            </a:r>
            <a:endParaRPr lang="en-IN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endParaRPr lang="en-US" sz="1700" b="1" dirty="0" smtClean="0">
              <a:solidFill>
                <a:srgbClr val="FF0000"/>
              </a:solidFill>
              <a:latin typeface="Myriad Pro Cond" pitchFamily="34" charset="0"/>
            </a:endParaRP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Sports meet conducted at 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different </a:t>
            </a:r>
          </a:p>
          <a:p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centres to </a:t>
            </a:r>
            <a:r>
              <a:rPr lang="en-IN" sz="1700" b="1" dirty="0" smtClean="0">
                <a:solidFill>
                  <a:srgbClr val="FF0000"/>
                </a:solidFill>
                <a:latin typeface="Myriad Pro Cond" pitchFamily="34" charset="0"/>
              </a:rPr>
              <a:t>cover all schools</a:t>
            </a:r>
          </a:p>
        </p:txBody>
      </p:sp>
      <p:pic>
        <p:nvPicPr>
          <p:cNvPr id="1026" name="Picture 2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26" y="2095498"/>
            <a:ext cx="209550" cy="190500"/>
          </a:xfrm>
          <a:prstGeom prst="rect">
            <a:avLst/>
          </a:prstGeom>
          <a:noFill/>
        </p:spPr>
      </p:pic>
      <p:pic>
        <p:nvPicPr>
          <p:cNvPr id="1027" name="Picture 3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81334"/>
            <a:ext cx="209550" cy="190500"/>
          </a:xfrm>
          <a:prstGeom prst="rect">
            <a:avLst/>
          </a:prstGeom>
          <a:noFill/>
        </p:spPr>
      </p:pic>
      <p:pic>
        <p:nvPicPr>
          <p:cNvPr id="1028" name="Picture 4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26" y="3381400"/>
            <a:ext cx="209550" cy="190500"/>
          </a:xfrm>
          <a:prstGeom prst="rect">
            <a:avLst/>
          </a:prstGeom>
          <a:noFill/>
        </p:spPr>
      </p:pic>
      <p:pic>
        <p:nvPicPr>
          <p:cNvPr id="1029" name="Picture 5" descr="D:\Ananta\tribal_project\tribal_edit\b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29090"/>
            <a:ext cx="209550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160</Words>
  <Application>Microsoft Office PowerPoint</Application>
  <PresentationFormat>On-screen Show (16:9)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NSSPL</dc:creator>
  <cp:lastModifiedBy>Kumaran Nair</cp:lastModifiedBy>
  <cp:revision>84</cp:revision>
  <dcterms:created xsi:type="dcterms:W3CDTF">2020-11-20T12:13:24Z</dcterms:created>
  <dcterms:modified xsi:type="dcterms:W3CDTF">2021-02-11T15:11:25Z</dcterms:modified>
</cp:coreProperties>
</file>